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4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8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8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128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05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60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7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04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534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31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61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71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11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35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74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62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DFE0B0-4E04-4323-9787-575BC563F87B}" type="datetimeFigureOut">
              <a:rPr lang="en-GB" smtClean="0"/>
              <a:t>14/12/2018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1E0DC6-F36B-4D05-83BE-33D70E06E6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86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B443-F926-4BBC-AB72-7E12A18EA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754" y="628617"/>
            <a:ext cx="6368858" cy="3028983"/>
          </a:xfrm>
        </p:spPr>
        <p:txBody>
          <a:bodyPr>
            <a:normAutofit/>
          </a:bodyPr>
          <a:lstStyle/>
          <a:p>
            <a:r>
              <a:rPr lang="en-GB" dirty="0"/>
              <a:t>My Recipe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50F41-A894-40F2-8520-A37D6A86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845" y="3843868"/>
            <a:ext cx="5233180" cy="1564744"/>
          </a:xfrm>
        </p:spPr>
        <p:txBody>
          <a:bodyPr>
            <a:normAutofit/>
          </a:bodyPr>
          <a:lstStyle/>
          <a:p>
            <a:r>
              <a:rPr lang="en-GB"/>
              <a:t>Gavin Hanna</a:t>
            </a:r>
          </a:p>
          <a:p>
            <a:r>
              <a:rPr lang="en-GB"/>
              <a:t>15/12/2018</a:t>
            </a:r>
          </a:p>
        </p:txBody>
      </p:sp>
      <p:pic>
        <p:nvPicPr>
          <p:cNvPr id="20" name="Graphic 6" descr="Open Book">
            <a:extLst>
              <a:ext uri="{FF2B5EF4-FFF2-40B4-BE49-F238E27FC236}">
                <a16:creationId xmlns:a16="http://schemas.microsoft.com/office/drawing/2014/main" id="{3BFEAD9D-2317-4BA7-91FD-B8B97141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16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–Shopping List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CE930-8D41-4F93-8EC3-B33EDA8CF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881062"/>
            <a:ext cx="10696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Testing -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BCAEB-F377-40A4-8E20-9D8BD0E44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47" y="1118865"/>
            <a:ext cx="756390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56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Testing -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80D8-F313-42F2-86B4-D3321634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142681"/>
            <a:ext cx="762106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Testing – Client,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12CE1-93ED-496B-8A4D-1B176DF82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174063"/>
            <a:ext cx="4918571" cy="65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8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Testing – Client, Redux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2EAD4-6D39-4A5C-B930-089ACD51A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85" y="976655"/>
            <a:ext cx="9622229" cy="52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0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Conclusion – Progressive Web Apps Pros and Cons</a:t>
            </a:r>
          </a:p>
        </p:txBody>
      </p:sp>
      <p:pic>
        <p:nvPicPr>
          <p:cNvPr id="5" name="Graphic 4" descr="Thumbs Up Sign">
            <a:extLst>
              <a:ext uri="{FF2B5EF4-FFF2-40B4-BE49-F238E27FC236}">
                <a16:creationId xmlns:a16="http://schemas.microsoft.com/office/drawing/2014/main" id="{8CE56020-192F-44BB-B3E9-579CDF22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0828" y="1542595"/>
            <a:ext cx="3524948" cy="3524948"/>
          </a:xfrm>
          <a:prstGeom prst="rect">
            <a:avLst/>
          </a:prstGeom>
        </p:spPr>
      </p:pic>
      <p:pic>
        <p:nvPicPr>
          <p:cNvPr id="9" name="Graphic 8" descr="Thumbs Up Sign">
            <a:extLst>
              <a:ext uri="{FF2B5EF4-FFF2-40B4-BE49-F238E27FC236}">
                <a16:creationId xmlns:a16="http://schemas.microsoft.com/office/drawing/2014/main" id="{589AADF7-D903-4636-9DD9-6AA2113E7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931127" y="1783986"/>
            <a:ext cx="3524948" cy="35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2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Further Development</a:t>
            </a:r>
          </a:p>
        </p:txBody>
      </p:sp>
      <p:pic>
        <p:nvPicPr>
          <p:cNvPr id="6" name="Graphic 5" descr="Tools">
            <a:extLst>
              <a:ext uri="{FF2B5EF4-FFF2-40B4-BE49-F238E27FC236}">
                <a16:creationId xmlns:a16="http://schemas.microsoft.com/office/drawing/2014/main" id="{582189CD-BB47-4BA0-BAAF-B75B0A23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584" y="1076100"/>
            <a:ext cx="4998130" cy="49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0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The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C34C-9320-46C5-93F0-9326E2A29417}"/>
              </a:ext>
            </a:extLst>
          </p:cNvPr>
          <p:cNvSpPr txBox="1"/>
          <p:nvPr/>
        </p:nvSpPr>
        <p:spPr>
          <a:xfrm>
            <a:off x="1025274" y="2497976"/>
            <a:ext cx="91368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solidFill>
                  <a:schemeClr val="tx2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1775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07592"/>
            <a:ext cx="8534400" cy="2993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BACKGROUND</a:t>
            </a:r>
          </a:p>
          <a:p>
            <a:r>
              <a:rPr lang="en-GB" dirty="0">
                <a:solidFill>
                  <a:schemeClr val="tx1"/>
                </a:solidFill>
              </a:rPr>
              <a:t>Top recipe websites get between 2 and 25 million unique visitors per month. </a:t>
            </a:r>
            <a:r>
              <a:rPr lang="en-GB" sz="1400" dirty="0">
                <a:solidFill>
                  <a:schemeClr val="tx1"/>
                </a:solidFill>
              </a:rPr>
              <a:t>(ebizimba.com, 2018)</a:t>
            </a:r>
          </a:p>
          <a:p>
            <a:r>
              <a:rPr lang="en-GB" dirty="0">
                <a:solidFill>
                  <a:schemeClr val="tx1"/>
                </a:solidFill>
              </a:rPr>
              <a:t>The word “food” is searched for over 800,000 times per month on Google. </a:t>
            </a:r>
            <a:r>
              <a:rPr lang="en-GB" sz="1400" dirty="0">
                <a:solidFill>
                  <a:schemeClr val="tx1"/>
                </a:solidFill>
              </a:rPr>
              <a:t>(searchvolume.io, 2018)</a:t>
            </a:r>
          </a:p>
          <a:p>
            <a:r>
              <a:rPr lang="en-GB" dirty="0">
                <a:solidFill>
                  <a:schemeClr val="tx1"/>
                </a:solidFill>
              </a:rPr>
              <a:t>For social networks, Facebook alone has over 2 billion registered users. </a:t>
            </a:r>
            <a:r>
              <a:rPr lang="en-GB" sz="1400" dirty="0">
                <a:solidFill>
                  <a:schemeClr val="tx1"/>
                </a:solidFill>
              </a:rPr>
              <a:t>(statista.com, 2018)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07592"/>
            <a:ext cx="8534400" cy="2993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CONCLUSION &amp; AIM</a:t>
            </a:r>
          </a:p>
          <a:p>
            <a:r>
              <a:rPr lang="en-GB" dirty="0">
                <a:solidFill>
                  <a:schemeClr val="tx1"/>
                </a:solidFill>
              </a:rPr>
              <a:t>Produce a recipe based social network</a:t>
            </a:r>
          </a:p>
          <a:p>
            <a:r>
              <a:rPr lang="en-GB" dirty="0">
                <a:solidFill>
                  <a:schemeClr val="tx1"/>
                </a:solidFill>
              </a:rPr>
              <a:t>Create a PWA (Progressive Web App) to enable launching from mobile home screens.</a:t>
            </a:r>
          </a:p>
        </p:txBody>
      </p:sp>
    </p:spTree>
    <p:extLst>
      <p:ext uri="{BB962C8B-B14F-4D97-AF65-F5344CB8AC3E}">
        <p14:creationId xmlns:p14="http://schemas.microsoft.com/office/powerpoint/2010/main" val="114376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06532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F6B83-CAEA-4A8D-BB95-317FDF9BA9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68" y="145144"/>
            <a:ext cx="9161917" cy="5733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726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 Landing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73E7A-F5CB-4345-95EF-4330164C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881063"/>
            <a:ext cx="7570125" cy="49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 “Feed”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0F1C9-CD62-40DE-8D5D-179147CA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881062"/>
            <a:ext cx="10696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 User 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5C1A6-5CD6-40B0-8D10-10218680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881062"/>
            <a:ext cx="10696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6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 Create Recipe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AB18D-8E9F-46F0-8D16-CBCA6E84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881062"/>
            <a:ext cx="10696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298B-3982-4DCF-8716-ADFBBA21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" y="5777748"/>
            <a:ext cx="8534400" cy="1507067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My recipe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5EEA-8607-44C8-B310-AB19AAE3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48" y="366047"/>
            <a:ext cx="8534400" cy="4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User Interface – Recipe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710A-9C0A-40B9-A0D7-41DB3D276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881062"/>
            <a:ext cx="10696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6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Wingdings 3</vt:lpstr>
      <vt:lpstr>Slice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  <vt:lpstr>My recipe 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Recipe Book</dc:title>
  <dc:creator>gav hanna</dc:creator>
  <cp:lastModifiedBy>gav hanna</cp:lastModifiedBy>
  <cp:revision>27</cp:revision>
  <dcterms:created xsi:type="dcterms:W3CDTF">2018-12-08T16:18:33Z</dcterms:created>
  <dcterms:modified xsi:type="dcterms:W3CDTF">2018-12-14T18:52:30Z</dcterms:modified>
</cp:coreProperties>
</file>